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73" r:id="rId5"/>
    <p:sldId id="304" r:id="rId6"/>
    <p:sldId id="318" r:id="rId7"/>
    <p:sldId id="282" r:id="rId8"/>
    <p:sldId id="319" r:id="rId9"/>
    <p:sldId id="320" r:id="rId10"/>
    <p:sldId id="321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521A"/>
    <a:srgbClr val="42909E"/>
    <a:srgbClr val="172061"/>
    <a:srgbClr val="D26D25"/>
    <a:srgbClr val="72A3AE"/>
    <a:srgbClr val="94CBD5"/>
    <a:srgbClr val="9D5217"/>
    <a:srgbClr val="C8D200"/>
    <a:srgbClr val="D8D922"/>
    <a:srgbClr val="D8DA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6A54B4-FA0D-4C1C-98A2-475C3F12A04D}" v="2" dt="2020-09-07T13:43:43.6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07" autoAdjust="0"/>
    <p:restoredTop sz="83784" autoAdjust="0"/>
  </p:normalViewPr>
  <p:slideViewPr>
    <p:cSldViewPr snapToGrid="0">
      <p:cViewPr varScale="1">
        <p:scale>
          <a:sx n="92" d="100"/>
          <a:sy n="92" d="100"/>
        </p:scale>
        <p:origin x="11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b9b1a049-6b87-453c-9d4e-1b3ea0ffd634" providerId="ADAL" clId="{B56A54B4-FA0D-4C1C-98A2-475C3F12A04D}"/>
    <pc:docChg chg="custSel addSld delSld modSld">
      <pc:chgData name="Marieke Drabbe" userId="b9b1a049-6b87-453c-9d4e-1b3ea0ffd634" providerId="ADAL" clId="{B56A54B4-FA0D-4C1C-98A2-475C3F12A04D}" dt="2020-09-07T13:43:43.685" v="313" actId="2696"/>
      <pc:docMkLst>
        <pc:docMk/>
      </pc:docMkLst>
      <pc:sldChg chg="addSp delSp modSp new mod">
        <pc:chgData name="Marieke Drabbe" userId="b9b1a049-6b87-453c-9d4e-1b3ea0ffd634" providerId="ADAL" clId="{B56A54B4-FA0D-4C1C-98A2-475C3F12A04D}" dt="2020-09-01T15:17:58.673" v="62" actId="20577"/>
        <pc:sldMkLst>
          <pc:docMk/>
          <pc:sldMk cId="2123149026" sldId="319"/>
        </pc:sldMkLst>
        <pc:spChg chg="mod">
          <ac:chgData name="Marieke Drabbe" userId="b9b1a049-6b87-453c-9d4e-1b3ea0ffd634" providerId="ADAL" clId="{B56A54B4-FA0D-4C1C-98A2-475C3F12A04D}" dt="2020-09-01T15:17:58.673" v="62" actId="20577"/>
          <ac:spMkLst>
            <pc:docMk/>
            <pc:sldMk cId="2123149026" sldId="319"/>
            <ac:spMk id="2" creationId="{B29AB49E-C061-4981-9AC2-0B182D24FF1B}"/>
          </ac:spMkLst>
        </pc:spChg>
        <pc:spChg chg="del">
          <ac:chgData name="Marieke Drabbe" userId="b9b1a049-6b87-453c-9d4e-1b3ea0ffd634" providerId="ADAL" clId="{B56A54B4-FA0D-4C1C-98A2-475C3F12A04D}" dt="2020-09-01T15:17:12.259" v="28" actId="478"/>
          <ac:spMkLst>
            <pc:docMk/>
            <pc:sldMk cId="2123149026" sldId="319"/>
            <ac:spMk id="3" creationId="{82AE2F2F-A72D-4E00-8FB7-D3C11310221D}"/>
          </ac:spMkLst>
        </pc:spChg>
        <pc:picChg chg="add">
          <ac:chgData name="Marieke Drabbe" userId="b9b1a049-6b87-453c-9d4e-1b3ea0ffd634" providerId="ADAL" clId="{B56A54B4-FA0D-4C1C-98A2-475C3F12A04D}" dt="2020-09-01T15:16:38.717" v="1" actId="22"/>
          <ac:picMkLst>
            <pc:docMk/>
            <pc:sldMk cId="2123149026" sldId="319"/>
            <ac:picMk id="5" creationId="{0FDAF423-C12C-4914-8776-2FDB903EE88E}"/>
          </ac:picMkLst>
        </pc:picChg>
        <pc:picChg chg="add">
          <ac:chgData name="Marieke Drabbe" userId="b9b1a049-6b87-453c-9d4e-1b3ea0ffd634" providerId="ADAL" clId="{B56A54B4-FA0D-4C1C-98A2-475C3F12A04D}" dt="2020-09-01T15:17:09.200" v="27" actId="22"/>
          <ac:picMkLst>
            <pc:docMk/>
            <pc:sldMk cId="2123149026" sldId="319"/>
            <ac:picMk id="7" creationId="{C9B95D2F-32D4-40D9-B144-2FBAC97F8F40}"/>
          </ac:picMkLst>
        </pc:picChg>
      </pc:sldChg>
      <pc:sldChg chg="addSp delSp modSp new mod">
        <pc:chgData name="Marieke Drabbe" userId="b9b1a049-6b87-453c-9d4e-1b3ea0ffd634" providerId="ADAL" clId="{B56A54B4-FA0D-4C1C-98A2-475C3F12A04D}" dt="2020-09-01T15:17:55.984" v="60" actId="22"/>
        <pc:sldMkLst>
          <pc:docMk/>
          <pc:sldMk cId="2788441093" sldId="320"/>
        </pc:sldMkLst>
        <pc:spChg chg="mod">
          <ac:chgData name="Marieke Drabbe" userId="b9b1a049-6b87-453c-9d4e-1b3ea0ffd634" providerId="ADAL" clId="{B56A54B4-FA0D-4C1C-98A2-475C3F12A04D}" dt="2020-09-01T15:17:45.512" v="57" actId="20577"/>
          <ac:spMkLst>
            <pc:docMk/>
            <pc:sldMk cId="2788441093" sldId="320"/>
            <ac:spMk id="2" creationId="{63AF94C9-60B6-45D9-8757-8E7BC5214273}"/>
          </ac:spMkLst>
        </pc:spChg>
        <pc:spChg chg="del">
          <ac:chgData name="Marieke Drabbe" userId="b9b1a049-6b87-453c-9d4e-1b3ea0ffd634" providerId="ADAL" clId="{B56A54B4-FA0D-4C1C-98A2-475C3F12A04D}" dt="2020-09-01T15:17:47.800" v="58" actId="478"/>
          <ac:spMkLst>
            <pc:docMk/>
            <pc:sldMk cId="2788441093" sldId="320"/>
            <ac:spMk id="3" creationId="{96B8FFE9-BE09-4D5A-B1A2-423497B2B503}"/>
          </ac:spMkLst>
        </pc:spChg>
        <pc:picChg chg="add mod">
          <ac:chgData name="Marieke Drabbe" userId="b9b1a049-6b87-453c-9d4e-1b3ea0ffd634" providerId="ADAL" clId="{B56A54B4-FA0D-4C1C-98A2-475C3F12A04D}" dt="2020-09-01T15:17:50.648" v="59" actId="1076"/>
          <ac:picMkLst>
            <pc:docMk/>
            <pc:sldMk cId="2788441093" sldId="320"/>
            <ac:picMk id="5" creationId="{23E7B86F-B550-4846-A11C-00F446189C5B}"/>
          </ac:picMkLst>
        </pc:picChg>
        <pc:picChg chg="add">
          <ac:chgData name="Marieke Drabbe" userId="b9b1a049-6b87-453c-9d4e-1b3ea0ffd634" providerId="ADAL" clId="{B56A54B4-FA0D-4C1C-98A2-475C3F12A04D}" dt="2020-09-01T15:17:55.984" v="60" actId="22"/>
          <ac:picMkLst>
            <pc:docMk/>
            <pc:sldMk cId="2788441093" sldId="320"/>
            <ac:picMk id="7" creationId="{F5190474-A483-4062-8AFB-8E331C499A7D}"/>
          </ac:picMkLst>
        </pc:picChg>
      </pc:sldChg>
      <pc:sldChg chg="addSp delSp modSp new mod">
        <pc:chgData name="Marieke Drabbe" userId="b9b1a049-6b87-453c-9d4e-1b3ea0ffd634" providerId="ADAL" clId="{B56A54B4-FA0D-4C1C-98A2-475C3F12A04D}" dt="2020-09-01T15:18:32.152" v="95" actId="1076"/>
        <pc:sldMkLst>
          <pc:docMk/>
          <pc:sldMk cId="899279632" sldId="321"/>
        </pc:sldMkLst>
        <pc:spChg chg="mod">
          <ac:chgData name="Marieke Drabbe" userId="b9b1a049-6b87-453c-9d4e-1b3ea0ffd634" providerId="ADAL" clId="{B56A54B4-FA0D-4C1C-98A2-475C3F12A04D}" dt="2020-09-01T15:18:07.215" v="91" actId="20577"/>
          <ac:spMkLst>
            <pc:docMk/>
            <pc:sldMk cId="899279632" sldId="321"/>
            <ac:spMk id="2" creationId="{11C2B3FF-CE23-4B9C-9CDF-2518FDD4A3D0}"/>
          </ac:spMkLst>
        </pc:spChg>
        <pc:spChg chg="del">
          <ac:chgData name="Marieke Drabbe" userId="b9b1a049-6b87-453c-9d4e-1b3ea0ffd634" providerId="ADAL" clId="{B56A54B4-FA0D-4C1C-98A2-475C3F12A04D}" dt="2020-09-01T15:18:29.958" v="93" actId="478"/>
          <ac:spMkLst>
            <pc:docMk/>
            <pc:sldMk cId="899279632" sldId="321"/>
            <ac:spMk id="3" creationId="{C4DAFCCD-3416-4CA7-B600-B94EF41A8CAB}"/>
          </ac:spMkLst>
        </pc:spChg>
        <pc:picChg chg="add">
          <ac:chgData name="Marieke Drabbe" userId="b9b1a049-6b87-453c-9d4e-1b3ea0ffd634" providerId="ADAL" clId="{B56A54B4-FA0D-4C1C-98A2-475C3F12A04D}" dt="2020-09-01T15:18:03.035" v="64" actId="22"/>
          <ac:picMkLst>
            <pc:docMk/>
            <pc:sldMk cId="899279632" sldId="321"/>
            <ac:picMk id="5" creationId="{9C6B5E7B-491D-481D-B762-AE5732718F91}"/>
          </ac:picMkLst>
        </pc:picChg>
        <pc:picChg chg="add mod">
          <ac:chgData name="Marieke Drabbe" userId="b9b1a049-6b87-453c-9d4e-1b3ea0ffd634" providerId="ADAL" clId="{B56A54B4-FA0D-4C1C-98A2-475C3F12A04D}" dt="2020-09-01T15:18:32.152" v="95" actId="1076"/>
          <ac:picMkLst>
            <pc:docMk/>
            <pc:sldMk cId="899279632" sldId="321"/>
            <ac:picMk id="7" creationId="{ED644A48-7956-40C4-8C94-3FBAAD2D0167}"/>
          </ac:picMkLst>
        </pc:picChg>
      </pc:sldChg>
      <pc:sldChg chg="addSp modSp new del mod">
        <pc:chgData name="Marieke Drabbe" userId="b9b1a049-6b87-453c-9d4e-1b3ea0ffd634" providerId="ADAL" clId="{B56A54B4-FA0D-4C1C-98A2-475C3F12A04D}" dt="2020-09-07T13:43:43.685" v="313" actId="2696"/>
        <pc:sldMkLst>
          <pc:docMk/>
          <pc:sldMk cId="2900261232" sldId="322"/>
        </pc:sldMkLst>
        <pc:spChg chg="mod">
          <ac:chgData name="Marieke Drabbe" userId="b9b1a049-6b87-453c-9d4e-1b3ea0ffd634" providerId="ADAL" clId="{B56A54B4-FA0D-4C1C-98A2-475C3F12A04D}" dt="2020-09-01T15:19:06.287" v="105" actId="20577"/>
          <ac:spMkLst>
            <pc:docMk/>
            <pc:sldMk cId="2900261232" sldId="322"/>
            <ac:spMk id="2" creationId="{B581FF46-5657-4E51-92BE-023160C2CBF0}"/>
          </ac:spMkLst>
        </pc:spChg>
        <pc:spChg chg="mod">
          <ac:chgData name="Marieke Drabbe" userId="b9b1a049-6b87-453c-9d4e-1b3ea0ffd634" providerId="ADAL" clId="{B56A54B4-FA0D-4C1C-98A2-475C3F12A04D}" dt="2020-09-01T15:22:43.797" v="312" actId="207"/>
          <ac:spMkLst>
            <pc:docMk/>
            <pc:sldMk cId="2900261232" sldId="322"/>
            <ac:spMk id="3" creationId="{BE219866-C8E2-4E61-972D-BFB005413A12}"/>
          </ac:spMkLst>
        </pc:spChg>
        <pc:picChg chg="add">
          <ac:chgData name="Marieke Drabbe" userId="b9b1a049-6b87-453c-9d4e-1b3ea0ffd634" providerId="ADAL" clId="{B56A54B4-FA0D-4C1C-98A2-475C3F12A04D}" dt="2020-09-01T15:19:01.912" v="97" actId="22"/>
          <ac:picMkLst>
            <pc:docMk/>
            <pc:sldMk cId="2900261232" sldId="322"/>
            <ac:picMk id="5" creationId="{42975824-82F2-4BD9-AC20-161C0581ABB9}"/>
          </ac:picMkLst>
        </pc:picChg>
      </pc:sldChg>
    </pc:docChg>
  </pc:docChgLst>
  <pc:docChgLst>
    <pc:chgData name="Marieke Drabbe" userId="b9b1a049-6b87-453c-9d4e-1b3ea0ffd634" providerId="ADAL" clId="{25C567E8-06B5-463B-847F-015007B1FC66}"/>
    <pc:docChg chg="custSel mod delSld modSld delMainMaster">
      <pc:chgData name="Marieke Drabbe" userId="b9b1a049-6b87-453c-9d4e-1b3ea0ffd634" providerId="ADAL" clId="{25C567E8-06B5-463B-847F-015007B1FC66}" dt="2020-09-01T15:16:09.055" v="1457" actId="47"/>
      <pc:docMkLst>
        <pc:docMk/>
      </pc:docMkLst>
      <pc:sldChg chg="modSp mod">
        <pc:chgData name="Marieke Drabbe" userId="b9b1a049-6b87-453c-9d4e-1b3ea0ffd634" providerId="ADAL" clId="{25C567E8-06B5-463B-847F-015007B1FC66}" dt="2020-09-01T12:14:17.255" v="82" actId="20577"/>
        <pc:sldMkLst>
          <pc:docMk/>
          <pc:sldMk cId="1263045312" sldId="273"/>
        </pc:sldMkLst>
        <pc:spChg chg="mod">
          <ac:chgData name="Marieke Drabbe" userId="b9b1a049-6b87-453c-9d4e-1b3ea0ffd634" providerId="ADAL" clId="{25C567E8-06B5-463B-847F-015007B1FC66}" dt="2020-09-01T12:14:06.708" v="34" actId="20577"/>
          <ac:spMkLst>
            <pc:docMk/>
            <pc:sldMk cId="1263045312" sldId="273"/>
            <ac:spMk id="2" creationId="{00000000-0000-0000-0000-000000000000}"/>
          </ac:spMkLst>
        </pc:spChg>
        <pc:spChg chg="mod">
          <ac:chgData name="Marieke Drabbe" userId="b9b1a049-6b87-453c-9d4e-1b3ea0ffd634" providerId="ADAL" clId="{25C567E8-06B5-463B-847F-015007B1FC66}" dt="2020-09-01T12:14:17.255" v="82" actId="20577"/>
          <ac:spMkLst>
            <pc:docMk/>
            <pc:sldMk cId="1263045312" sldId="273"/>
            <ac:spMk id="3" creationId="{00000000-0000-0000-0000-000000000000}"/>
          </ac:spMkLst>
        </pc:spChg>
      </pc:sldChg>
      <pc:sldChg chg="del">
        <pc:chgData name="Marieke Drabbe" userId="b9b1a049-6b87-453c-9d4e-1b3ea0ffd634" providerId="ADAL" clId="{25C567E8-06B5-463B-847F-015007B1FC66}" dt="2020-09-01T12:16:03.013" v="89" actId="47"/>
        <pc:sldMkLst>
          <pc:docMk/>
          <pc:sldMk cId="3110320496" sldId="281"/>
        </pc:sldMkLst>
      </pc:sldChg>
      <pc:sldChg chg="delSp modSp mod">
        <pc:chgData name="Marieke Drabbe" userId="b9b1a049-6b87-453c-9d4e-1b3ea0ffd634" providerId="ADAL" clId="{25C567E8-06B5-463B-847F-015007B1FC66}" dt="2020-09-01T15:16:02.252" v="1455" actId="5793"/>
        <pc:sldMkLst>
          <pc:docMk/>
          <pc:sldMk cId="2672684742" sldId="282"/>
        </pc:sldMkLst>
        <pc:spChg chg="mod">
          <ac:chgData name="Marieke Drabbe" userId="b9b1a049-6b87-453c-9d4e-1b3ea0ffd634" providerId="ADAL" clId="{25C567E8-06B5-463B-847F-015007B1FC66}" dt="2020-09-01T15:13:32.270" v="970" actId="20577"/>
          <ac:spMkLst>
            <pc:docMk/>
            <pc:sldMk cId="2672684742" sldId="282"/>
            <ac:spMk id="2" creationId="{00000000-0000-0000-0000-000000000000}"/>
          </ac:spMkLst>
        </pc:spChg>
        <pc:spChg chg="mod">
          <ac:chgData name="Marieke Drabbe" userId="b9b1a049-6b87-453c-9d4e-1b3ea0ffd634" providerId="ADAL" clId="{25C567E8-06B5-463B-847F-015007B1FC66}" dt="2020-09-01T15:16:02.252" v="1455" actId="5793"/>
          <ac:spMkLst>
            <pc:docMk/>
            <pc:sldMk cId="2672684742" sldId="282"/>
            <ac:spMk id="3" creationId="{00000000-0000-0000-0000-000000000000}"/>
          </ac:spMkLst>
        </pc:spChg>
        <pc:picChg chg="del">
          <ac:chgData name="Marieke Drabbe" userId="b9b1a049-6b87-453c-9d4e-1b3ea0ffd634" providerId="ADAL" clId="{25C567E8-06B5-463B-847F-015007B1FC66}" dt="2020-09-01T15:13:44.163" v="1021" actId="478"/>
          <ac:picMkLst>
            <pc:docMk/>
            <pc:sldMk cId="2672684742" sldId="282"/>
            <ac:picMk id="3078" creationId="{5453D700-0C44-4593-9824-97A9C11BF665}"/>
          </ac:picMkLst>
        </pc:picChg>
      </pc:sldChg>
      <pc:sldChg chg="del">
        <pc:chgData name="Marieke Drabbe" userId="b9b1a049-6b87-453c-9d4e-1b3ea0ffd634" providerId="ADAL" clId="{25C567E8-06B5-463B-847F-015007B1FC66}" dt="2020-09-01T15:13:26.056" v="952" actId="47"/>
        <pc:sldMkLst>
          <pc:docMk/>
          <pc:sldMk cId="229840576" sldId="286"/>
        </pc:sldMkLst>
      </pc:sldChg>
      <pc:sldChg chg="del">
        <pc:chgData name="Marieke Drabbe" userId="b9b1a049-6b87-453c-9d4e-1b3ea0ffd634" providerId="ADAL" clId="{25C567E8-06B5-463B-847F-015007B1FC66}" dt="2020-09-01T15:16:07.672" v="1456" actId="47"/>
        <pc:sldMkLst>
          <pc:docMk/>
          <pc:sldMk cId="1827546362" sldId="289"/>
        </pc:sldMkLst>
      </pc:sldChg>
      <pc:sldChg chg="del">
        <pc:chgData name="Marieke Drabbe" userId="b9b1a049-6b87-453c-9d4e-1b3ea0ffd634" providerId="ADAL" clId="{25C567E8-06B5-463B-847F-015007B1FC66}" dt="2020-09-01T12:14:24.976" v="83" actId="47"/>
        <pc:sldMkLst>
          <pc:docMk/>
          <pc:sldMk cId="3775022916" sldId="300"/>
        </pc:sldMkLst>
      </pc:sldChg>
      <pc:sldChg chg="del">
        <pc:chgData name="Marieke Drabbe" userId="b9b1a049-6b87-453c-9d4e-1b3ea0ffd634" providerId="ADAL" clId="{25C567E8-06B5-463B-847F-015007B1FC66}" dt="2020-09-01T12:14:25.111" v="84" actId="47"/>
        <pc:sldMkLst>
          <pc:docMk/>
          <pc:sldMk cId="4078215765" sldId="301"/>
        </pc:sldMkLst>
      </pc:sldChg>
      <pc:sldChg chg="del">
        <pc:chgData name="Marieke Drabbe" userId="b9b1a049-6b87-453c-9d4e-1b3ea0ffd634" providerId="ADAL" clId="{25C567E8-06B5-463B-847F-015007B1FC66}" dt="2020-09-01T12:14:25.294" v="85" actId="47"/>
        <pc:sldMkLst>
          <pc:docMk/>
          <pc:sldMk cId="175871302" sldId="302"/>
        </pc:sldMkLst>
      </pc:sldChg>
      <pc:sldChg chg="addSp delSp modSp mod setBg">
        <pc:chgData name="Marieke Drabbe" userId="b9b1a049-6b87-453c-9d4e-1b3ea0ffd634" providerId="ADAL" clId="{25C567E8-06B5-463B-847F-015007B1FC66}" dt="2020-09-01T13:05:15.069" v="409" actId="20577"/>
        <pc:sldMkLst>
          <pc:docMk/>
          <pc:sldMk cId="2191360462" sldId="304"/>
        </pc:sldMkLst>
        <pc:spChg chg="mod">
          <ac:chgData name="Marieke Drabbe" userId="b9b1a049-6b87-453c-9d4e-1b3ea0ffd634" providerId="ADAL" clId="{25C567E8-06B5-463B-847F-015007B1FC66}" dt="2020-09-01T13:04:37.946" v="316" actId="26606"/>
          <ac:spMkLst>
            <pc:docMk/>
            <pc:sldMk cId="2191360462" sldId="304"/>
            <ac:spMk id="2" creationId="{00000000-0000-0000-0000-000000000000}"/>
          </ac:spMkLst>
        </pc:spChg>
        <pc:spChg chg="mod">
          <ac:chgData name="Marieke Drabbe" userId="b9b1a049-6b87-453c-9d4e-1b3ea0ffd634" providerId="ADAL" clId="{25C567E8-06B5-463B-847F-015007B1FC66}" dt="2020-09-01T13:05:15.069" v="409" actId="20577"/>
          <ac:spMkLst>
            <pc:docMk/>
            <pc:sldMk cId="2191360462" sldId="304"/>
            <ac:spMk id="3" creationId="{00000000-0000-0000-0000-000000000000}"/>
          </ac:spMkLst>
        </pc:spChg>
        <pc:picChg chg="del">
          <ac:chgData name="Marieke Drabbe" userId="b9b1a049-6b87-453c-9d4e-1b3ea0ffd634" providerId="ADAL" clId="{25C567E8-06B5-463B-847F-015007B1FC66}" dt="2020-09-01T13:01:22.054" v="310" actId="478"/>
          <ac:picMkLst>
            <pc:docMk/>
            <pc:sldMk cId="2191360462" sldId="304"/>
            <ac:picMk id="4" creationId="{A9003C03-A9C5-4862-A9C8-51C32FBB79F7}"/>
          </ac:picMkLst>
        </pc:picChg>
        <pc:picChg chg="ord">
          <ac:chgData name="Marieke Drabbe" userId="b9b1a049-6b87-453c-9d4e-1b3ea0ffd634" providerId="ADAL" clId="{25C567E8-06B5-463B-847F-015007B1FC66}" dt="2020-09-01T13:04:37.946" v="316" actId="26606"/>
          <ac:picMkLst>
            <pc:docMk/>
            <pc:sldMk cId="2191360462" sldId="304"/>
            <ac:picMk id="5" creationId="{00000000-0000-0000-0000-000000000000}"/>
          </ac:picMkLst>
        </pc:picChg>
        <pc:picChg chg="add del mod">
          <ac:chgData name="Marieke Drabbe" userId="b9b1a049-6b87-453c-9d4e-1b3ea0ffd634" providerId="ADAL" clId="{25C567E8-06B5-463B-847F-015007B1FC66}" dt="2020-09-01T13:04:30.624" v="314" actId="478"/>
          <ac:picMkLst>
            <pc:docMk/>
            <pc:sldMk cId="2191360462" sldId="304"/>
            <ac:picMk id="7170" creationId="{1C936250-53D9-4DC0-AF52-7DB92C4371E6}"/>
          </ac:picMkLst>
        </pc:picChg>
        <pc:picChg chg="add mod">
          <ac:chgData name="Marieke Drabbe" userId="b9b1a049-6b87-453c-9d4e-1b3ea0ffd634" providerId="ADAL" clId="{25C567E8-06B5-463B-847F-015007B1FC66}" dt="2020-09-01T13:04:37.946" v="316" actId="26606"/>
          <ac:picMkLst>
            <pc:docMk/>
            <pc:sldMk cId="2191360462" sldId="304"/>
            <ac:picMk id="7172" creationId="{E5C93D4C-7A50-4143-BE18-4EFE5C99D01A}"/>
          </ac:picMkLst>
        </pc:picChg>
        <pc:cxnChg chg="add">
          <ac:chgData name="Marieke Drabbe" userId="b9b1a049-6b87-453c-9d4e-1b3ea0ffd634" providerId="ADAL" clId="{25C567E8-06B5-463B-847F-015007B1FC66}" dt="2020-09-01T13:04:37.946" v="316" actId="26606"/>
          <ac:cxnSpMkLst>
            <pc:docMk/>
            <pc:sldMk cId="2191360462" sldId="304"/>
            <ac:cxnSpMk id="73" creationId="{A7F400EE-A8A5-48AF-B4D6-291B52C6F0B0}"/>
          </ac:cxnSpMkLst>
        </pc:cxnChg>
      </pc:sldChg>
      <pc:sldChg chg="del">
        <pc:chgData name="Marieke Drabbe" userId="b9b1a049-6b87-453c-9d4e-1b3ea0ffd634" providerId="ADAL" clId="{25C567E8-06B5-463B-847F-015007B1FC66}" dt="2020-09-01T12:14:25.767" v="87" actId="47"/>
        <pc:sldMkLst>
          <pc:docMk/>
          <pc:sldMk cId="2406883549" sldId="310"/>
        </pc:sldMkLst>
      </pc:sldChg>
      <pc:sldChg chg="del">
        <pc:chgData name="Marieke Drabbe" userId="b9b1a049-6b87-453c-9d4e-1b3ea0ffd634" providerId="ADAL" clId="{25C567E8-06B5-463B-847F-015007B1FC66}" dt="2020-09-01T15:16:09.055" v="1457" actId="47"/>
        <pc:sldMkLst>
          <pc:docMk/>
          <pc:sldMk cId="2001163049" sldId="311"/>
        </pc:sldMkLst>
      </pc:sldChg>
      <pc:sldChg chg="del">
        <pc:chgData name="Marieke Drabbe" userId="b9b1a049-6b87-453c-9d4e-1b3ea0ffd634" providerId="ADAL" clId="{25C567E8-06B5-463B-847F-015007B1FC66}" dt="2020-09-01T15:13:26.640" v="953" actId="47"/>
        <pc:sldMkLst>
          <pc:docMk/>
          <pc:sldMk cId="1638549804" sldId="312"/>
        </pc:sldMkLst>
      </pc:sldChg>
      <pc:sldChg chg="del">
        <pc:chgData name="Marieke Drabbe" userId="b9b1a049-6b87-453c-9d4e-1b3ea0ffd634" providerId="ADAL" clId="{25C567E8-06B5-463B-847F-015007B1FC66}" dt="2020-09-01T12:14:25.453" v="86" actId="47"/>
        <pc:sldMkLst>
          <pc:docMk/>
          <pc:sldMk cId="2769156799" sldId="314"/>
        </pc:sldMkLst>
      </pc:sldChg>
      <pc:sldChg chg="modSp mod">
        <pc:chgData name="Marieke Drabbe" userId="b9b1a049-6b87-453c-9d4e-1b3ea0ffd634" providerId="ADAL" clId="{25C567E8-06B5-463B-847F-015007B1FC66}" dt="2020-09-01T15:13:16.888" v="951" actId="1076"/>
        <pc:sldMkLst>
          <pc:docMk/>
          <pc:sldMk cId="38372736" sldId="318"/>
        </pc:sldMkLst>
        <pc:spChg chg="mod">
          <ac:chgData name="Marieke Drabbe" userId="b9b1a049-6b87-453c-9d4e-1b3ea0ffd634" providerId="ADAL" clId="{25C567E8-06B5-463B-847F-015007B1FC66}" dt="2020-09-01T15:09:21.973" v="436" actId="20577"/>
          <ac:spMkLst>
            <pc:docMk/>
            <pc:sldMk cId="38372736" sldId="318"/>
            <ac:spMk id="2" creationId="{F178A24A-943F-44AB-B967-911806914423}"/>
          </ac:spMkLst>
        </pc:spChg>
        <pc:spChg chg="mod">
          <ac:chgData name="Marieke Drabbe" userId="b9b1a049-6b87-453c-9d4e-1b3ea0ffd634" providerId="ADAL" clId="{25C567E8-06B5-463B-847F-015007B1FC66}" dt="2020-09-01T15:13:16.888" v="951" actId="1076"/>
          <ac:spMkLst>
            <pc:docMk/>
            <pc:sldMk cId="38372736" sldId="318"/>
            <ac:spMk id="3" creationId="{AD3817C1-8ABB-431A-97A8-8324EB076518}"/>
          </ac:spMkLst>
        </pc:spChg>
      </pc:sldChg>
      <pc:sldChg chg="del">
        <pc:chgData name="Marieke Drabbe" userId="b9b1a049-6b87-453c-9d4e-1b3ea0ffd634" providerId="ADAL" clId="{25C567E8-06B5-463B-847F-015007B1FC66}" dt="2020-09-01T12:14:26.168" v="88" actId="47"/>
        <pc:sldMkLst>
          <pc:docMk/>
          <pc:sldMk cId="2992064481" sldId="319"/>
        </pc:sldMkLst>
      </pc:sldChg>
      <pc:sldMasterChg chg="del delSldLayout">
        <pc:chgData name="Marieke Drabbe" userId="b9b1a049-6b87-453c-9d4e-1b3ea0ffd634" providerId="ADAL" clId="{25C567E8-06B5-463B-847F-015007B1FC66}" dt="2020-09-01T12:14:26.168" v="88" actId="47"/>
        <pc:sldMasterMkLst>
          <pc:docMk/>
          <pc:sldMasterMk cId="2721514508" sldId="2147483660"/>
        </pc:sldMasterMkLst>
        <pc:sldLayoutChg chg="del">
          <pc:chgData name="Marieke Drabbe" userId="b9b1a049-6b87-453c-9d4e-1b3ea0ffd634" providerId="ADAL" clId="{25C567E8-06B5-463B-847F-015007B1FC66}" dt="2020-09-01T12:14:26.168" v="88" actId="47"/>
          <pc:sldLayoutMkLst>
            <pc:docMk/>
            <pc:sldMasterMk cId="2721514508" sldId="2147483660"/>
            <pc:sldLayoutMk cId="3600447851" sldId="2147483661"/>
          </pc:sldLayoutMkLst>
        </pc:sldLayoutChg>
        <pc:sldLayoutChg chg="del">
          <pc:chgData name="Marieke Drabbe" userId="b9b1a049-6b87-453c-9d4e-1b3ea0ffd634" providerId="ADAL" clId="{25C567E8-06B5-463B-847F-015007B1FC66}" dt="2020-09-01T12:14:26.168" v="88" actId="47"/>
          <pc:sldLayoutMkLst>
            <pc:docMk/>
            <pc:sldMasterMk cId="2721514508" sldId="2147483660"/>
            <pc:sldLayoutMk cId="2725775840" sldId="2147483662"/>
          </pc:sldLayoutMkLst>
        </pc:sldLayoutChg>
        <pc:sldLayoutChg chg="del">
          <pc:chgData name="Marieke Drabbe" userId="b9b1a049-6b87-453c-9d4e-1b3ea0ffd634" providerId="ADAL" clId="{25C567E8-06B5-463B-847F-015007B1FC66}" dt="2020-09-01T12:14:26.168" v="88" actId="47"/>
          <pc:sldLayoutMkLst>
            <pc:docMk/>
            <pc:sldMasterMk cId="2721514508" sldId="2147483660"/>
            <pc:sldLayoutMk cId="514584226" sldId="2147483663"/>
          </pc:sldLayoutMkLst>
        </pc:sldLayoutChg>
        <pc:sldLayoutChg chg="del">
          <pc:chgData name="Marieke Drabbe" userId="b9b1a049-6b87-453c-9d4e-1b3ea0ffd634" providerId="ADAL" clId="{25C567E8-06B5-463B-847F-015007B1FC66}" dt="2020-09-01T12:14:26.168" v="88" actId="47"/>
          <pc:sldLayoutMkLst>
            <pc:docMk/>
            <pc:sldMasterMk cId="2721514508" sldId="2147483660"/>
            <pc:sldLayoutMk cId="2152026157" sldId="2147483664"/>
          </pc:sldLayoutMkLst>
        </pc:sldLayoutChg>
        <pc:sldLayoutChg chg="del">
          <pc:chgData name="Marieke Drabbe" userId="b9b1a049-6b87-453c-9d4e-1b3ea0ffd634" providerId="ADAL" clId="{25C567E8-06B5-463B-847F-015007B1FC66}" dt="2020-09-01T12:14:26.168" v="88" actId="47"/>
          <pc:sldLayoutMkLst>
            <pc:docMk/>
            <pc:sldMasterMk cId="2721514508" sldId="2147483660"/>
            <pc:sldLayoutMk cId="3349190964" sldId="2147483665"/>
          </pc:sldLayoutMkLst>
        </pc:sldLayoutChg>
        <pc:sldLayoutChg chg="del">
          <pc:chgData name="Marieke Drabbe" userId="b9b1a049-6b87-453c-9d4e-1b3ea0ffd634" providerId="ADAL" clId="{25C567E8-06B5-463B-847F-015007B1FC66}" dt="2020-09-01T12:14:26.168" v="88" actId="47"/>
          <pc:sldLayoutMkLst>
            <pc:docMk/>
            <pc:sldMasterMk cId="2721514508" sldId="2147483660"/>
            <pc:sldLayoutMk cId="94527409" sldId="2147483666"/>
          </pc:sldLayoutMkLst>
        </pc:sldLayoutChg>
        <pc:sldLayoutChg chg="del">
          <pc:chgData name="Marieke Drabbe" userId="b9b1a049-6b87-453c-9d4e-1b3ea0ffd634" providerId="ADAL" clId="{25C567E8-06B5-463B-847F-015007B1FC66}" dt="2020-09-01T12:14:26.168" v="88" actId="47"/>
          <pc:sldLayoutMkLst>
            <pc:docMk/>
            <pc:sldMasterMk cId="2721514508" sldId="2147483660"/>
            <pc:sldLayoutMk cId="2014622439" sldId="2147483667"/>
          </pc:sldLayoutMkLst>
        </pc:sldLayoutChg>
        <pc:sldLayoutChg chg="del">
          <pc:chgData name="Marieke Drabbe" userId="b9b1a049-6b87-453c-9d4e-1b3ea0ffd634" providerId="ADAL" clId="{25C567E8-06B5-463B-847F-015007B1FC66}" dt="2020-09-01T12:14:26.168" v="88" actId="47"/>
          <pc:sldLayoutMkLst>
            <pc:docMk/>
            <pc:sldMasterMk cId="2721514508" sldId="2147483660"/>
            <pc:sldLayoutMk cId="4066477426" sldId="2147483668"/>
          </pc:sldLayoutMkLst>
        </pc:sldLayoutChg>
        <pc:sldLayoutChg chg="del">
          <pc:chgData name="Marieke Drabbe" userId="b9b1a049-6b87-453c-9d4e-1b3ea0ffd634" providerId="ADAL" clId="{25C567E8-06B5-463B-847F-015007B1FC66}" dt="2020-09-01T12:14:26.168" v="88" actId="47"/>
          <pc:sldLayoutMkLst>
            <pc:docMk/>
            <pc:sldMasterMk cId="2721514508" sldId="2147483660"/>
            <pc:sldLayoutMk cId="1855110156" sldId="2147483669"/>
          </pc:sldLayoutMkLst>
        </pc:sldLayoutChg>
        <pc:sldLayoutChg chg="del">
          <pc:chgData name="Marieke Drabbe" userId="b9b1a049-6b87-453c-9d4e-1b3ea0ffd634" providerId="ADAL" clId="{25C567E8-06B5-463B-847F-015007B1FC66}" dt="2020-09-01T12:14:26.168" v="88" actId="47"/>
          <pc:sldLayoutMkLst>
            <pc:docMk/>
            <pc:sldMasterMk cId="2721514508" sldId="2147483660"/>
            <pc:sldLayoutMk cId="3271153531" sldId="2147483670"/>
          </pc:sldLayoutMkLst>
        </pc:sldLayoutChg>
        <pc:sldLayoutChg chg="del">
          <pc:chgData name="Marieke Drabbe" userId="b9b1a049-6b87-453c-9d4e-1b3ea0ffd634" providerId="ADAL" clId="{25C567E8-06B5-463B-847F-015007B1FC66}" dt="2020-09-01T12:14:26.168" v="88" actId="47"/>
          <pc:sldLayoutMkLst>
            <pc:docMk/>
            <pc:sldMasterMk cId="2721514508" sldId="2147483660"/>
            <pc:sldLayoutMk cId="1344906686" sldId="214748367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EBEE9-5ED1-47E3-91F3-8E6237564E15}" type="datetimeFigureOut">
              <a:rPr lang="nl-NL" smtClean="0"/>
              <a:t>7-9-2020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9C61E-FA29-48B5-B8E4-AFB31D3E60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8966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D006-C1B4-42B6-9697-FCB8ED93A3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51562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D006-C1B4-42B6-9697-FCB8ED93A3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678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D006-C1B4-42B6-9697-FCB8ED93A3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6895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D006-C1B4-42B6-9697-FCB8ED93A3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531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913247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D006-C1B4-42B6-9697-FCB8ED93A3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5242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D006-C1B4-42B6-9697-FCB8ED93A3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846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D006-C1B4-42B6-9697-FCB8ED93A3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5454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D006-C1B4-42B6-9697-FCB8ED93A3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255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D006-C1B4-42B6-9697-FCB8ED93A3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4270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D006-C1B4-42B6-9697-FCB8ED93A3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5370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892" y="6212255"/>
            <a:ext cx="12086830" cy="656855"/>
          </a:xfrm>
          <a:prstGeom prst="rect">
            <a:avLst/>
          </a:prstGeom>
        </p:spPr>
      </p:pic>
      <p:sp>
        <p:nvSpPr>
          <p:cNvPr id="13" name="Rechthoek 12"/>
          <p:cNvSpPr/>
          <p:nvPr userDrawn="1"/>
        </p:nvSpPr>
        <p:spPr>
          <a:xfrm>
            <a:off x="2586039" y="6212255"/>
            <a:ext cx="9605962" cy="645745"/>
          </a:xfrm>
          <a:prstGeom prst="rect">
            <a:avLst/>
          </a:prstGeom>
          <a:solidFill>
            <a:srgbClr val="C8D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 userDrawn="1"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 userDrawn="1"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 userDrawn="1"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5D006-C1B4-42B6-9697-FCB8ED93A34E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864" y="6212255"/>
            <a:ext cx="483759" cy="509220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73" t="-378518" r="-15473" b="378518"/>
          <a:stretch/>
        </p:blipFill>
        <p:spPr>
          <a:xfrm>
            <a:off x="1432861" y="3028894"/>
            <a:ext cx="9326277" cy="800212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55" r="23270" b="25470"/>
          <a:stretch/>
        </p:blipFill>
        <p:spPr>
          <a:xfrm>
            <a:off x="28975" y="6206307"/>
            <a:ext cx="1085952" cy="466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443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Het IBM in leerjaar 3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Leren en ontwikkelen</a:t>
            </a:r>
          </a:p>
          <a:p>
            <a:r>
              <a:rPr lang="nl-NL" dirty="0">
                <a:solidFill>
                  <a:schemeClr val="tx1"/>
                </a:solidFill>
              </a:rPr>
              <a:t>Leerjaar 3 </a:t>
            </a:r>
            <a:r>
              <a:rPr lang="nl-NL" dirty="0"/>
              <a:t>– periode 1</a:t>
            </a:r>
            <a:endParaRPr lang="nl-NL" dirty="0">
              <a:solidFill>
                <a:schemeClr val="tx1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65669"/>
            <a:ext cx="2169840" cy="69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045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nl-NL" dirty="0"/>
              <a:t>Wat is het IBM ook alweer?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965431" y="2438400"/>
            <a:ext cx="7000791" cy="3785419"/>
          </a:xfrm>
        </p:spPr>
        <p:txBody>
          <a:bodyPr>
            <a:normAutofit/>
          </a:bodyPr>
          <a:lstStyle/>
          <a:p>
            <a:r>
              <a:rPr lang="nl-NL" sz="2000" dirty="0"/>
              <a:t>Integraal beoordelingsmoment </a:t>
            </a:r>
          </a:p>
          <a:p>
            <a:r>
              <a:rPr lang="nl-NL" sz="2000" dirty="0"/>
              <a:t>Persoonlijke ontwikkeling</a:t>
            </a:r>
          </a:p>
          <a:p>
            <a:r>
              <a:rPr lang="nl-NL" sz="2000" dirty="0"/>
              <a:t>Opbouwen portfolio </a:t>
            </a:r>
          </a:p>
          <a:p>
            <a:r>
              <a:rPr lang="nl-NL" sz="2000" dirty="0"/>
              <a:t>Gesprek over gemaakte portfolio en persoonlijke ontwikkeling </a:t>
            </a:r>
          </a:p>
          <a:p>
            <a:endParaRPr lang="nl-NL" sz="2000" dirty="0"/>
          </a:p>
          <a:p>
            <a:r>
              <a:rPr lang="nl-NL" sz="2000" dirty="0"/>
              <a:t>Gesprek vindt plaats in periode 3</a:t>
            </a:r>
          </a:p>
          <a:p>
            <a:r>
              <a:rPr lang="nl-NL" sz="2000" dirty="0"/>
              <a:t>Resultaat is voldoende of onvoldoende </a:t>
            </a:r>
          </a:p>
          <a:p>
            <a:endParaRPr lang="nl-NL" sz="2000" dirty="0"/>
          </a:p>
        </p:txBody>
      </p:sp>
      <p:pic>
        <p:nvPicPr>
          <p:cNvPr id="7172" name="Picture 4" descr="Persoonlijke ontwikkeling ……. waarom? | Nieuws - MEPD">
            <a:extLst>
              <a:ext uri="{FF2B5EF4-FFF2-40B4-BE49-F238E27FC236}">
                <a16:creationId xmlns:a16="http://schemas.microsoft.com/office/drawing/2014/main" id="{E5C93D4C-7A50-4143-BE18-4EFE5C99D01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57" r="15149"/>
          <a:stretch/>
        </p:blipFill>
        <p:spPr bwMode="auto">
          <a:xfrm>
            <a:off x="20" y="10"/>
            <a:ext cx="4635571" cy="685799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E949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65669"/>
            <a:ext cx="2169840" cy="69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360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78A24A-943F-44AB-B967-911806914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Opzet van het IBM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D3817C1-8ABB-431A-97A8-8324EB076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1697"/>
            <a:ext cx="10515600" cy="4652963"/>
          </a:xfrm>
        </p:spPr>
        <p:txBody>
          <a:bodyPr>
            <a:normAutofit/>
          </a:bodyPr>
          <a:lstStyle/>
          <a:p>
            <a:r>
              <a:rPr lang="nl-NL" dirty="0"/>
              <a:t>Werkprocessen</a:t>
            </a:r>
          </a:p>
          <a:p>
            <a:pPr lvl="1"/>
            <a:r>
              <a:rPr lang="nl-NL" dirty="0"/>
              <a:t>Werk per werkproces een voorbeeld uit </a:t>
            </a:r>
          </a:p>
          <a:p>
            <a:pPr lvl="1"/>
            <a:r>
              <a:rPr lang="nl-NL" dirty="0"/>
              <a:t>Plaats een bewijsstuk bij elk voorbeeld in je portfolio</a:t>
            </a:r>
          </a:p>
          <a:p>
            <a:r>
              <a:rPr lang="nl-NL" dirty="0" err="1"/>
              <a:t>TOP-stukken</a:t>
            </a:r>
            <a:endParaRPr lang="nl-NL" dirty="0"/>
          </a:p>
          <a:p>
            <a:pPr lvl="1"/>
            <a:r>
              <a:rPr lang="nl-NL" dirty="0"/>
              <a:t>Beschrijf hoe je je persoonlijk ontwikkeld hebt in leerjaar 3</a:t>
            </a:r>
          </a:p>
          <a:p>
            <a:pPr lvl="1"/>
            <a:r>
              <a:rPr lang="nl-NL" dirty="0"/>
              <a:t>Onderbouw dit met 3 </a:t>
            </a:r>
            <a:r>
              <a:rPr lang="nl-NL" dirty="0" err="1"/>
              <a:t>TOP-stukken</a:t>
            </a:r>
            <a:r>
              <a:rPr lang="nl-NL" dirty="0"/>
              <a:t> </a:t>
            </a:r>
          </a:p>
          <a:p>
            <a:r>
              <a:rPr lang="nl-NL" dirty="0"/>
              <a:t>Ontwikkeldoelen </a:t>
            </a:r>
          </a:p>
          <a:p>
            <a:pPr lvl="1"/>
            <a:r>
              <a:rPr lang="nl-NL" dirty="0"/>
              <a:t>Stel ontwikkeldoelen op het gebied van houding, kennis en vaardigheden voor de examenstage.</a:t>
            </a:r>
          </a:p>
          <a:p>
            <a:pPr lvl="1"/>
            <a:r>
              <a:rPr lang="nl-NL" dirty="0"/>
              <a:t>Beschrijf hoe je jouw unieke talenten gaat inzetten als Adviseur duurzame leefomgeving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5920F73-E79D-4DA0-8E45-E989E3E992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65669"/>
            <a:ext cx="2169840" cy="69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2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1552"/>
            <a:ext cx="10515600" cy="1325563"/>
          </a:xfrm>
        </p:spPr>
        <p:txBody>
          <a:bodyPr/>
          <a:lstStyle/>
          <a:p>
            <a:r>
              <a:rPr lang="nl-NL" dirty="0"/>
              <a:t>IBM en L&amp;O lessen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617115"/>
            <a:ext cx="10954407" cy="4056993"/>
          </a:xfrm>
        </p:spPr>
        <p:txBody>
          <a:bodyPr>
            <a:normAutofit/>
          </a:bodyPr>
          <a:lstStyle/>
          <a:p>
            <a:r>
              <a:rPr lang="nl-NL" dirty="0"/>
              <a:t>Alle werkprocessen komen aan bod tijdens de lessen L&amp;O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Opdrachten die je krijgt bij L&amp;O komen in je WIX portfolio </a:t>
            </a:r>
          </a:p>
          <a:p>
            <a:pPr lvl="1"/>
            <a:r>
              <a:rPr lang="nl-NL" dirty="0"/>
              <a:t>Komend schooljaar ga je o.a. 360 graden feedback ophalen</a:t>
            </a:r>
          </a:p>
          <a:p>
            <a:pPr marL="457200" lvl="1" indent="0">
              <a:buNone/>
            </a:pPr>
            <a:endParaRPr lang="nl-NL" dirty="0"/>
          </a:p>
          <a:p>
            <a:r>
              <a:rPr lang="nl-NL" dirty="0"/>
              <a:t>Deze onderdelen kan je gebruiken voor de onderbouwing van je ontwikkeling en/of leerdoelen. 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65669"/>
            <a:ext cx="2169840" cy="69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684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AB49E-C061-4981-9AC2-0B182D24F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Het beoordelingsformulier 1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FDAF423-C12C-4914-8776-2FDB903EE8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65669"/>
            <a:ext cx="2169840" cy="692331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C9B95D2F-32D4-40D9-B144-2FBAC97F8F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7387" y="2024062"/>
            <a:ext cx="827722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149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AF94C9-60B6-45D9-8757-8E7BC5214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Het beoordelingsformulier 2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23E7B86F-B550-4846-A11C-00F446189C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4099" y="1326973"/>
            <a:ext cx="8277225" cy="4791075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F5190474-A483-4062-8AFB-8E331C499A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65669"/>
            <a:ext cx="2169840" cy="69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441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C2B3FF-CE23-4B9C-9CDF-2518FDD4A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Het beoordelingsformulier 3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C6B5E7B-491D-481D-B762-AE5732718F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65669"/>
            <a:ext cx="2169840" cy="692331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ED644A48-7956-40C4-8C94-3FBAAD2D01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9840" y="1528940"/>
            <a:ext cx="8286750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27963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1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BDEA1A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D30781-3BA2-463E-AD34-F2DC02A492BE}">
  <ds:schemaRefs>
    <ds:schemaRef ds:uri="34354c1b-6b8c-435b-ad50-990538c19557"/>
    <ds:schemaRef ds:uri="47a28104-336f-447d-946e-e305ac2bcd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3B9228D-F007-42B2-8E53-11A3306587E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F82B6AC-40A0-48D5-B92E-2EA6E1F7061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175</Words>
  <Application>Microsoft Office PowerPoint</Application>
  <PresentationFormat>Breedbeeld</PresentationFormat>
  <Paragraphs>31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Kantoorthema</vt:lpstr>
      <vt:lpstr>Het IBM in leerjaar 3</vt:lpstr>
      <vt:lpstr>Wat is het IBM ook alweer?</vt:lpstr>
      <vt:lpstr>Opzet van het IBM</vt:lpstr>
      <vt:lpstr>IBM en L&amp;O lessen</vt:lpstr>
      <vt:lpstr>Het beoordelingsformulier 1</vt:lpstr>
      <vt:lpstr>Het beoordelingsformulier 2</vt:lpstr>
      <vt:lpstr>Het beoordelingsformulier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 IBM in leerjaar 3</dc:title>
  <dc:creator>Marieke Drabbe</dc:creator>
  <cp:lastModifiedBy>Marieke Drabbe</cp:lastModifiedBy>
  <cp:revision>1</cp:revision>
  <dcterms:created xsi:type="dcterms:W3CDTF">2020-09-01T13:04:37Z</dcterms:created>
  <dcterms:modified xsi:type="dcterms:W3CDTF">2020-09-07T13:44:13Z</dcterms:modified>
</cp:coreProperties>
</file>